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1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9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75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38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22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51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5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1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6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16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1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F6A47-287F-44F1-AA22-DC01E9B6E7B6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190AB-E75B-44BA-B80A-FAC811378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5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28600" y="1278148"/>
            <a:ext cx="8683925" cy="2989052"/>
            <a:chOff x="228600" y="744748"/>
            <a:chExt cx="8683925" cy="2989052"/>
          </a:xfrm>
        </p:grpSpPr>
        <p:grpSp>
          <p:nvGrpSpPr>
            <p:cNvPr id="3" name="Group 2"/>
            <p:cNvGrpSpPr/>
            <p:nvPr/>
          </p:nvGrpSpPr>
          <p:grpSpPr>
            <a:xfrm>
              <a:off x="228600" y="744748"/>
              <a:ext cx="8683925" cy="609600"/>
              <a:chOff x="228600" y="762000"/>
              <a:chExt cx="8683925" cy="609600"/>
            </a:xfrm>
          </p:grpSpPr>
          <p:sp>
            <p:nvSpPr>
              <p:cNvPr id="2" name="Rounded Rectangle 1"/>
              <p:cNvSpPr/>
              <p:nvPr/>
            </p:nvSpPr>
            <p:spPr>
              <a:xfrm>
                <a:off x="952500" y="762000"/>
                <a:ext cx="1752600" cy="609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84" t="92625" r="50000" b="3688"/>
              <a:stretch/>
            </p:blipFill>
            <p:spPr bwMode="auto">
              <a:xfrm>
                <a:off x="228600" y="838201"/>
                <a:ext cx="8683925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" name="Group 39"/>
            <p:cNvGrpSpPr/>
            <p:nvPr/>
          </p:nvGrpSpPr>
          <p:grpSpPr>
            <a:xfrm>
              <a:off x="1192602" y="1066800"/>
              <a:ext cx="1931598" cy="914400"/>
              <a:chOff x="1192602" y="1066800"/>
              <a:chExt cx="1931598" cy="914400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1192602" y="1066800"/>
                <a:ext cx="0" cy="9144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>
                <a:off x="1192602" y="1981200"/>
                <a:ext cx="1931598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>
              <a:off x="1562100" y="1066800"/>
              <a:ext cx="2400300" cy="1295400"/>
              <a:chOff x="1562100" y="1066800"/>
              <a:chExt cx="2400300" cy="12954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562100" y="1066800"/>
                <a:ext cx="0" cy="12954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1562100" y="2362200"/>
                <a:ext cx="24003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/>
            <p:cNvGrpSpPr/>
            <p:nvPr/>
          </p:nvGrpSpPr>
          <p:grpSpPr>
            <a:xfrm>
              <a:off x="1828800" y="1066800"/>
              <a:ext cx="2895600" cy="1752600"/>
              <a:chOff x="1828800" y="1066800"/>
              <a:chExt cx="2895600" cy="1752600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1828800" y="1066800"/>
                <a:ext cx="0" cy="17526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1828800" y="2819400"/>
                <a:ext cx="28956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/>
            <p:cNvGrpSpPr/>
            <p:nvPr/>
          </p:nvGrpSpPr>
          <p:grpSpPr>
            <a:xfrm>
              <a:off x="2158401" y="1066800"/>
              <a:ext cx="3327999" cy="2133600"/>
              <a:chOff x="2158401" y="1066800"/>
              <a:chExt cx="3327999" cy="21336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2158401" y="1066800"/>
                <a:ext cx="0" cy="21336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2158401" y="3200400"/>
                <a:ext cx="332799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/>
            <p:nvPr/>
          </p:nvGrpSpPr>
          <p:grpSpPr>
            <a:xfrm>
              <a:off x="2514600" y="1066800"/>
              <a:ext cx="3581400" cy="2667000"/>
              <a:chOff x="2514600" y="1066800"/>
              <a:chExt cx="3581400" cy="266700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514600" y="1066800"/>
                <a:ext cx="0" cy="26670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>
                <a:off x="2514600" y="3733800"/>
                <a:ext cx="35814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Box 41"/>
          <p:cNvSpPr txBox="1"/>
          <p:nvPr/>
        </p:nvSpPr>
        <p:spPr>
          <a:xfrm>
            <a:off x="3124200" y="2346382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Sheet cover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mengisi</a:t>
            </a:r>
            <a:r>
              <a:rPr lang="en-US" sz="1400" dirty="0" smtClean="0"/>
              <a:t> </a:t>
            </a:r>
            <a:r>
              <a:rPr lang="en-US" sz="1400" dirty="0" err="1" smtClean="0"/>
              <a:t>nama</a:t>
            </a:r>
            <a:r>
              <a:rPr lang="en-US" sz="1400" dirty="0" smtClean="0"/>
              <a:t> </a:t>
            </a:r>
            <a:r>
              <a:rPr lang="en-US" sz="1400" dirty="0" err="1" smtClean="0"/>
              <a:t>kabupaten</a:t>
            </a:r>
            <a:r>
              <a:rPr lang="en-US" sz="1400" dirty="0" smtClean="0"/>
              <a:t>, </a:t>
            </a:r>
            <a:r>
              <a:rPr lang="en-US" sz="1400" dirty="0" err="1" smtClean="0"/>
              <a:t>propinsi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886200" y="2705270"/>
            <a:ext cx="3581400" cy="23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Sheet NP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mengisi</a:t>
            </a:r>
            <a:r>
              <a:rPr lang="en-US" sz="1400" dirty="0" smtClean="0"/>
              <a:t> data non </a:t>
            </a:r>
            <a:r>
              <a:rPr lang="en-US" sz="1400" dirty="0" err="1" smtClean="0"/>
              <a:t>pendidikan</a:t>
            </a:r>
            <a:endParaRPr 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4648200" y="314423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Sheet SD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mengisi</a:t>
            </a:r>
            <a:r>
              <a:rPr lang="en-US" sz="1400" dirty="0" smtClean="0"/>
              <a:t> data </a:t>
            </a:r>
            <a:r>
              <a:rPr lang="en-US" sz="1400" dirty="0" err="1" smtClean="0"/>
              <a:t>jenjang</a:t>
            </a:r>
            <a:r>
              <a:rPr lang="en-US" sz="1400" dirty="0" smtClean="0"/>
              <a:t> SD</a:t>
            </a:r>
            <a:endParaRPr lang="en-US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5410199" y="3543919"/>
            <a:ext cx="3502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Sheet SMP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mengisi</a:t>
            </a:r>
            <a:r>
              <a:rPr lang="en-US" sz="1400" dirty="0" smtClean="0"/>
              <a:t> data </a:t>
            </a:r>
            <a:r>
              <a:rPr lang="en-US" sz="1400" dirty="0" err="1" smtClean="0"/>
              <a:t>jenjang</a:t>
            </a:r>
            <a:r>
              <a:rPr lang="en-US" sz="1400" dirty="0" smtClean="0"/>
              <a:t> SMP</a:t>
            </a:r>
            <a:endParaRPr lang="en-US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6096000" y="4113311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Sheet SM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mengisi</a:t>
            </a:r>
            <a:r>
              <a:rPr lang="en-US" sz="1400" dirty="0" smtClean="0"/>
              <a:t> data </a:t>
            </a:r>
          </a:p>
          <a:p>
            <a:r>
              <a:rPr lang="en-US" sz="1400" dirty="0" err="1" smtClean="0"/>
              <a:t>jenjang</a:t>
            </a:r>
            <a:r>
              <a:rPr lang="en-US" sz="1400" dirty="0" smtClean="0"/>
              <a:t> SM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5992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57200" y="533400"/>
            <a:ext cx="8229600" cy="5791200"/>
            <a:chOff x="457200" y="533400"/>
            <a:chExt cx="8229600" cy="5791200"/>
          </a:xfrm>
        </p:grpSpPr>
        <p:grpSp>
          <p:nvGrpSpPr>
            <p:cNvPr id="2" name="Group 1"/>
            <p:cNvGrpSpPr/>
            <p:nvPr/>
          </p:nvGrpSpPr>
          <p:grpSpPr>
            <a:xfrm>
              <a:off x="457200" y="914400"/>
              <a:ext cx="8229600" cy="5410200"/>
              <a:chOff x="457200" y="457200"/>
              <a:chExt cx="8229600" cy="5410200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84" t="91555" r="50000"/>
              <a:stretch/>
            </p:blipFill>
            <p:spPr bwMode="auto">
              <a:xfrm>
                <a:off x="457200" y="5070894"/>
                <a:ext cx="8101642" cy="796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own Arrow 4"/>
              <p:cNvSpPr/>
              <p:nvPr/>
            </p:nvSpPr>
            <p:spPr>
              <a:xfrm>
                <a:off x="1061049" y="4331898"/>
                <a:ext cx="543464" cy="849702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000" r="63509"/>
              <a:stretch/>
            </p:blipFill>
            <p:spPr bwMode="auto">
              <a:xfrm>
                <a:off x="5257800" y="457200"/>
                <a:ext cx="3429000" cy="376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Right Arrow 5"/>
              <p:cNvSpPr/>
              <p:nvPr/>
            </p:nvSpPr>
            <p:spPr>
              <a:xfrm>
                <a:off x="4038600" y="1788543"/>
                <a:ext cx="990600" cy="9144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914" r="63558"/>
              <a:stretch/>
            </p:blipFill>
            <p:spPr bwMode="auto">
              <a:xfrm>
                <a:off x="644104" y="457200"/>
                <a:ext cx="3352800" cy="376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1332782" y="533400"/>
              <a:ext cx="5863085" cy="307777"/>
              <a:chOff x="1332782" y="533400"/>
              <a:chExt cx="5863085" cy="307777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332782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Sebelum</a:t>
                </a:r>
                <a:endParaRPr lang="en-US" sz="14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096000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Sesudah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7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28601" y="457200"/>
            <a:ext cx="8686799" cy="5791200"/>
            <a:chOff x="228601" y="457200"/>
            <a:chExt cx="8686799" cy="5791200"/>
          </a:xfrm>
        </p:grpSpPr>
        <p:grpSp>
          <p:nvGrpSpPr>
            <p:cNvPr id="2" name="Group 1"/>
            <p:cNvGrpSpPr/>
            <p:nvPr/>
          </p:nvGrpSpPr>
          <p:grpSpPr>
            <a:xfrm>
              <a:off x="228601" y="741872"/>
              <a:ext cx="8686799" cy="5506528"/>
              <a:chOff x="228601" y="741872"/>
              <a:chExt cx="8686799" cy="5506528"/>
            </a:xfrm>
          </p:grpSpPr>
          <p:pic>
            <p:nvPicPr>
              <p:cNvPr id="3073" name="Picture 1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395" t="20084" r="49376" b="22992"/>
              <a:stretch/>
            </p:blipFill>
            <p:spPr bwMode="auto">
              <a:xfrm>
                <a:off x="4876800" y="741872"/>
                <a:ext cx="4038600" cy="4211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1624" r="52571"/>
              <a:stretch/>
            </p:blipFill>
            <p:spPr bwMode="auto">
              <a:xfrm>
                <a:off x="228601" y="5386754"/>
                <a:ext cx="8673860" cy="861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086" r="37019" b="6923"/>
              <a:stretch/>
            </p:blipFill>
            <p:spPr bwMode="auto">
              <a:xfrm>
                <a:off x="228601" y="741872"/>
                <a:ext cx="3886199" cy="428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own Arrow 4"/>
              <p:cNvSpPr/>
              <p:nvPr/>
            </p:nvSpPr>
            <p:spPr>
              <a:xfrm>
                <a:off x="1828800" y="5105400"/>
                <a:ext cx="304800" cy="357553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4147148" y="2245743"/>
                <a:ext cx="838200" cy="9144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332782" y="457200"/>
              <a:ext cx="5863085" cy="307777"/>
              <a:chOff x="1332782" y="533400"/>
              <a:chExt cx="5863085" cy="307777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332782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Sebelum</a:t>
                </a:r>
                <a:endParaRPr lang="en-US" sz="14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96000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Sesudah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639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311992"/>
            <a:ext cx="8763000" cy="6103184"/>
            <a:chOff x="152400" y="311992"/>
            <a:chExt cx="8763000" cy="6103184"/>
          </a:xfrm>
        </p:grpSpPr>
        <p:grpSp>
          <p:nvGrpSpPr>
            <p:cNvPr id="2" name="Group 1"/>
            <p:cNvGrpSpPr/>
            <p:nvPr/>
          </p:nvGrpSpPr>
          <p:grpSpPr>
            <a:xfrm>
              <a:off x="152400" y="592014"/>
              <a:ext cx="8763000" cy="5823162"/>
              <a:chOff x="152400" y="592014"/>
              <a:chExt cx="8763000" cy="5823162"/>
            </a:xfrm>
          </p:grpSpPr>
          <p:pic>
            <p:nvPicPr>
              <p:cNvPr id="4097" name="Picture 1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829" r="61649" b="6918"/>
              <a:stretch/>
            </p:blipFill>
            <p:spPr bwMode="auto">
              <a:xfrm>
                <a:off x="5099649" y="592014"/>
                <a:ext cx="3815751" cy="4589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1138" r="50000"/>
              <a:stretch/>
            </p:blipFill>
            <p:spPr bwMode="auto">
              <a:xfrm>
                <a:off x="381000" y="5638799"/>
                <a:ext cx="8534400" cy="776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513" r="61538" b="6835"/>
              <a:stretch/>
            </p:blipFill>
            <p:spPr bwMode="auto">
              <a:xfrm>
                <a:off x="152400" y="592014"/>
                <a:ext cx="4114800" cy="4589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own Arrow 4"/>
              <p:cNvSpPr/>
              <p:nvPr/>
            </p:nvSpPr>
            <p:spPr>
              <a:xfrm>
                <a:off x="1987670" y="5257800"/>
                <a:ext cx="645538" cy="380999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4343400" y="2362200"/>
                <a:ext cx="659921" cy="9144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332782" y="311992"/>
              <a:ext cx="5863085" cy="307777"/>
              <a:chOff x="1332782" y="533400"/>
              <a:chExt cx="5863085" cy="307777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332782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Sebelum</a:t>
                </a:r>
                <a:endParaRPr lang="en-US" sz="14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96000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Sesudah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797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28600" y="360880"/>
            <a:ext cx="8686800" cy="6060435"/>
            <a:chOff x="228600" y="360880"/>
            <a:chExt cx="8686800" cy="6060435"/>
          </a:xfrm>
        </p:grpSpPr>
        <p:grpSp>
          <p:nvGrpSpPr>
            <p:cNvPr id="2" name="Group 1"/>
            <p:cNvGrpSpPr/>
            <p:nvPr/>
          </p:nvGrpSpPr>
          <p:grpSpPr>
            <a:xfrm>
              <a:off x="228600" y="685800"/>
              <a:ext cx="8686800" cy="5735515"/>
              <a:chOff x="228600" y="685800"/>
              <a:chExt cx="8686800" cy="5735515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478" r="63070" b="7170"/>
              <a:stretch/>
            </p:blipFill>
            <p:spPr bwMode="auto">
              <a:xfrm>
                <a:off x="5029200" y="685800"/>
                <a:ext cx="3886200" cy="441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3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2393" r="57788"/>
              <a:stretch/>
            </p:blipFill>
            <p:spPr bwMode="auto">
              <a:xfrm>
                <a:off x="457200" y="5638800"/>
                <a:ext cx="8305800" cy="782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171" r="62885" b="7421"/>
              <a:stretch/>
            </p:blipFill>
            <p:spPr bwMode="auto">
              <a:xfrm>
                <a:off x="228600" y="685801"/>
                <a:ext cx="4038600" cy="4419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own Arrow 4"/>
              <p:cNvSpPr/>
              <p:nvPr/>
            </p:nvSpPr>
            <p:spPr>
              <a:xfrm>
                <a:off x="2819400" y="5181600"/>
                <a:ext cx="457200" cy="424851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4343400" y="1788543"/>
                <a:ext cx="685800" cy="9144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680715" y="360880"/>
              <a:ext cx="5863085" cy="307777"/>
              <a:chOff x="1332782" y="533400"/>
              <a:chExt cx="5863085" cy="307777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332782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Sebelum</a:t>
                </a:r>
                <a:endParaRPr lang="en-US" sz="14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96000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Sesudah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21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300498"/>
            <a:ext cx="8894885" cy="6044617"/>
            <a:chOff x="152400" y="300498"/>
            <a:chExt cx="8894885" cy="6044617"/>
          </a:xfrm>
        </p:grpSpPr>
        <p:grpSp>
          <p:nvGrpSpPr>
            <p:cNvPr id="2" name="Group 1"/>
            <p:cNvGrpSpPr/>
            <p:nvPr/>
          </p:nvGrpSpPr>
          <p:grpSpPr>
            <a:xfrm>
              <a:off x="152400" y="609601"/>
              <a:ext cx="8894885" cy="5735514"/>
              <a:chOff x="152400" y="609601"/>
              <a:chExt cx="8894885" cy="5735514"/>
            </a:xfrm>
          </p:grpSpPr>
          <p:pic>
            <p:nvPicPr>
              <p:cNvPr id="614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171" r="59375" b="7002"/>
              <a:stretch/>
            </p:blipFill>
            <p:spPr bwMode="auto">
              <a:xfrm>
                <a:off x="5105400" y="609601"/>
                <a:ext cx="3886200" cy="4495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48" name="Picture 4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3020" r="51363"/>
              <a:stretch/>
            </p:blipFill>
            <p:spPr bwMode="auto">
              <a:xfrm>
                <a:off x="152400" y="5627077"/>
                <a:ext cx="8894885" cy="718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171" r="59808" b="7008"/>
              <a:stretch/>
            </p:blipFill>
            <p:spPr bwMode="auto">
              <a:xfrm>
                <a:off x="228600" y="609601"/>
                <a:ext cx="4191000" cy="44957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own Arrow 4"/>
              <p:cNvSpPr/>
              <p:nvPr/>
            </p:nvSpPr>
            <p:spPr>
              <a:xfrm>
                <a:off x="2743200" y="5156078"/>
                <a:ext cx="381000" cy="424851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4495800" y="1788543"/>
                <a:ext cx="559278" cy="9144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15838" y="300498"/>
              <a:ext cx="5863085" cy="307777"/>
              <a:chOff x="1332782" y="533400"/>
              <a:chExt cx="5863085" cy="307777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332782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Sebelum</a:t>
                </a:r>
                <a:endParaRPr lang="en-US" sz="14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96000" y="533400"/>
                <a:ext cx="10998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 smtClean="0"/>
                  <a:t>Sesudah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01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46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Indarjo</dc:creator>
  <cp:lastModifiedBy>Indarjo</cp:lastModifiedBy>
  <cp:revision>23</cp:revision>
  <dcterms:created xsi:type="dcterms:W3CDTF">2016-03-17T02:36:45Z</dcterms:created>
  <dcterms:modified xsi:type="dcterms:W3CDTF">2016-05-23T07:25:25Z</dcterms:modified>
</cp:coreProperties>
</file>